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</p:sldIdLst>
  <p:sldSz cx="10287000" cy="18288000"/>
  <p:notesSz cx="6858000" cy="9144000"/>
  <p:embeddedFontLst>
    <p:embeddedFont>
      <p:font typeface="Open Sans" panose="020B0606030504020204" pitchFamily="34" charset="0"/>
      <p:regular r:id="rId3"/>
      <p:bold r:id="rId4"/>
      <p:italic r:id="rId5"/>
      <p:boldItalic r:id="rId6"/>
    </p:embeddedFont>
    <p:embeddedFont>
      <p:font typeface="Open Sans Bold" panose="020B0806030504020204" pitchFamily="34" charset="0"/>
      <p:regular r:id="rId7"/>
      <p:bold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62" autoAdjust="0"/>
  </p:normalViewPr>
  <p:slideViewPr>
    <p:cSldViewPr>
      <p:cViewPr>
        <p:scale>
          <a:sx n="120" d="100"/>
          <a:sy n="120" d="100"/>
        </p:scale>
        <p:origin x="776" y="160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B4BC579-2D16-4355-866D-27F55F557F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4" t="2712" r="7944"/>
          <a:stretch/>
        </p:blipFill>
        <p:spPr>
          <a:xfrm>
            <a:off x="0" y="0"/>
            <a:ext cx="10287000" cy="18211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18">
            <a:extLst>
              <a:ext uri="{FF2B5EF4-FFF2-40B4-BE49-F238E27FC236}">
                <a16:creationId xmlns:a16="http://schemas.microsoft.com/office/drawing/2014/main" id="{9387FDA5-AE31-4D8B-BFCD-C7432D75EFA4}"/>
              </a:ext>
            </a:extLst>
          </p:cNvPr>
          <p:cNvSpPr txBox="1"/>
          <p:nvPr/>
        </p:nvSpPr>
        <p:spPr>
          <a:xfrm>
            <a:off x="297459" y="233665"/>
            <a:ext cx="6876087" cy="541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8"/>
              </a:lnSpc>
            </a:pPr>
            <a:r>
              <a:rPr lang="en-US" sz="4058" b="1" spc="-202" dirty="0" err="1">
                <a:solidFill>
                  <a:srgbClr val="FEFFF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Título</a:t>
            </a:r>
            <a:endParaRPr lang="en-US" sz="4058" b="1" spc="-202" dirty="0">
              <a:solidFill>
                <a:srgbClr val="FEFFF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31" name="TextBox 27">
            <a:extLst>
              <a:ext uri="{FF2B5EF4-FFF2-40B4-BE49-F238E27FC236}">
                <a16:creationId xmlns:a16="http://schemas.microsoft.com/office/drawing/2014/main" id="{DDDD6086-9BA1-43F4-B093-79241289D049}"/>
              </a:ext>
            </a:extLst>
          </p:cNvPr>
          <p:cNvSpPr txBox="1"/>
          <p:nvPr/>
        </p:nvSpPr>
        <p:spPr>
          <a:xfrm>
            <a:off x="297459" y="1347462"/>
            <a:ext cx="7292685" cy="349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EFFFA"/>
                </a:solidFill>
                <a:latin typeface="Open Sans"/>
                <a:ea typeface="Open Sans"/>
                <a:cs typeface="Open Sans"/>
                <a:sym typeface="Open Sans"/>
              </a:rPr>
              <a:t>Agregar información de presentador(a), insitución, país</a:t>
            </a:r>
          </a:p>
        </p:txBody>
      </p:sp>
      <p:sp>
        <p:nvSpPr>
          <p:cNvPr id="32" name="TextBox 28">
            <a:extLst>
              <a:ext uri="{FF2B5EF4-FFF2-40B4-BE49-F238E27FC236}">
                <a16:creationId xmlns:a16="http://schemas.microsoft.com/office/drawing/2014/main" id="{E56C2912-F07F-4012-BAA0-982773205EA1}"/>
              </a:ext>
            </a:extLst>
          </p:cNvPr>
          <p:cNvSpPr txBox="1"/>
          <p:nvPr/>
        </p:nvSpPr>
        <p:spPr>
          <a:xfrm>
            <a:off x="297459" y="957997"/>
            <a:ext cx="4438976" cy="355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8"/>
              </a:lnSpc>
            </a:pPr>
            <a:r>
              <a:rPr lang="en-US" sz="2758" b="1" spc="-137" dirty="0" err="1">
                <a:solidFill>
                  <a:srgbClr val="FEFFF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Autores</a:t>
            </a:r>
            <a:endParaRPr lang="en-US" sz="2758" b="1" spc="-137" dirty="0">
              <a:solidFill>
                <a:srgbClr val="FEFFF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4219594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</Words>
  <Application>Microsoft Macintosh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Open Sans Bold</vt:lpstr>
      <vt:lpstr>Open Sans</vt:lpstr>
      <vt:lpstr>Calibri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Copia de Formato poster LACQUA202 sept</dc:title>
  <dc:creator>USUARIO</dc:creator>
  <cp:lastModifiedBy>Evaluador</cp:lastModifiedBy>
  <cp:revision>5</cp:revision>
  <dcterms:created xsi:type="dcterms:W3CDTF">2006-08-16T00:00:00Z</dcterms:created>
  <dcterms:modified xsi:type="dcterms:W3CDTF">2026-09-10T02:19:20Z</dcterms:modified>
  <dc:identifier>DAHUVfiMxW4</dc:identifier>
</cp:coreProperties>
</file>