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2"/>
    <p:sldMasterId id="2147483659" r:id="rId3"/>
    <p:sldMasterId id="2147483662" r:id="rId4"/>
    <p:sldMasterId id="2147483665" r:id="rId5"/>
    <p:sldMasterId id="2147483668" r:id="rId6"/>
  </p:sldMasterIdLst>
  <p:sldIdLst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8288000" cy="10287000"/>
  <p:notesSz cx="6858000" cy="9144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1B76"/>
    <a:srgbClr val="019390"/>
    <a:srgbClr val="2D7F96"/>
    <a:srgbClr val="93C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17" autoAdjust="0"/>
  </p:normalViewPr>
  <p:slideViewPr>
    <p:cSldViewPr>
      <p:cViewPr varScale="1">
        <p:scale>
          <a:sx n="63" d="100"/>
          <a:sy n="63" d="100"/>
        </p:scale>
        <p:origin x="104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539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52400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30650"/>
            <a:ext cx="1432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1939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57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493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4935200" cy="6819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8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52400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30650"/>
            <a:ext cx="1432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1939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4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493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4935200" cy="6819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90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52400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30650"/>
            <a:ext cx="1432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1939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8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493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4935200" cy="6819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130425"/>
            <a:ext cx="147066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30650"/>
            <a:ext cx="1432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1939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6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493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4935200" cy="6819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6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52400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30650"/>
            <a:ext cx="1432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1939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10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493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14935200" cy="6819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26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6063398-2B6D-4272-ACA2-50BEBA8FB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r="23326" b="4593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DE3FA52-9D6C-4BFD-8FE2-88C0C0D3C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" t="18434" r="33841" b="6724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0C8A1AD1-1E00-4E4E-9706-FA69D38B78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" t="3264" r="35003" b="2601"/>
          <a:stretch/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9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0C8A1AD1-1E00-4E4E-9706-FA69D38B78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" t="4154" r="34754" b="2600"/>
          <a:stretch/>
        </p:blipFill>
        <p:spPr>
          <a:xfrm>
            <a:off x="0" y="0"/>
            <a:ext cx="18288000" cy="10299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5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74F8FD8-094B-4B91-A2AD-5ED08B142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" r="17737"/>
          <a:stretch/>
        </p:blipFill>
        <p:spPr>
          <a:xfrm>
            <a:off x="0" y="155753"/>
            <a:ext cx="18288000" cy="1003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5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39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5392400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E3AE9BB-A80D-48B7-9826-21344E017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 t="19990" r="17526"/>
          <a:stretch/>
        </p:blipFill>
        <p:spPr>
          <a:xfrm>
            <a:off x="0" y="0"/>
            <a:ext cx="18288000" cy="102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9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2D7F9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41B76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2D7F96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9">
            <a:extLst>
              <a:ext uri="{FF2B5EF4-FFF2-40B4-BE49-F238E27FC236}">
                <a16:creationId xmlns:a16="http://schemas.microsoft.com/office/drawing/2014/main" id="{1B0EAE48-EA68-4736-8886-9C3F4EE0B09B}"/>
              </a:ext>
            </a:extLst>
          </p:cNvPr>
          <p:cNvSpPr txBox="1"/>
          <p:nvPr/>
        </p:nvSpPr>
        <p:spPr>
          <a:xfrm>
            <a:off x="3904060" y="1851533"/>
            <a:ext cx="10479881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dirty="0" err="1">
                <a:solidFill>
                  <a:srgbClr val="2D7F9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Agregar</a:t>
            </a:r>
            <a:r>
              <a:rPr lang="en-US" sz="5999" b="1" dirty="0">
                <a:solidFill>
                  <a:srgbClr val="2D7F9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999" b="1" dirty="0" err="1">
                <a:solidFill>
                  <a:srgbClr val="2D7F9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título</a:t>
            </a:r>
            <a:r>
              <a:rPr lang="en-US" sz="5999" b="1" dirty="0">
                <a:solidFill>
                  <a:srgbClr val="2D7F9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999" b="1" dirty="0" err="1">
                <a:solidFill>
                  <a:srgbClr val="2D7F9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presentación</a:t>
            </a:r>
            <a:endParaRPr lang="en-US" sz="5999" b="1" dirty="0">
              <a:solidFill>
                <a:srgbClr val="2D7F96"/>
              </a:solidFill>
              <a:latin typeface="Century Gothic" panose="020B0502020202020204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B1DE344C-87DD-45B7-9019-3740317CE4E4}"/>
              </a:ext>
            </a:extLst>
          </p:cNvPr>
          <p:cNvSpPr txBox="1"/>
          <p:nvPr/>
        </p:nvSpPr>
        <p:spPr>
          <a:xfrm>
            <a:off x="6949046" y="4712717"/>
            <a:ext cx="4389909" cy="697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Agregar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autores</a:t>
            </a:r>
            <a:endParaRPr lang="en-US" sz="4300" b="1" dirty="0">
              <a:solidFill>
                <a:srgbClr val="041B76"/>
              </a:solidFill>
              <a:latin typeface="Century Gothic" panose="020B0502020202020204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CEED2308-7665-4619-B9B5-1EEC87417EE6}"/>
              </a:ext>
            </a:extLst>
          </p:cNvPr>
          <p:cNvSpPr txBox="1"/>
          <p:nvPr/>
        </p:nvSpPr>
        <p:spPr>
          <a:xfrm>
            <a:off x="3617119" y="7261557"/>
            <a:ext cx="11053762" cy="117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Agregar</a:t>
            </a:r>
            <a:r>
              <a:rPr lang="en-US" sz="3399" dirty="0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información</a:t>
            </a:r>
            <a:r>
              <a:rPr lang="en-US" sz="3399" dirty="0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3399" dirty="0" err="1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presentador</a:t>
            </a:r>
            <a:r>
              <a:rPr lang="en-US" sz="3399" dirty="0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(a), </a:t>
            </a:r>
            <a:r>
              <a:rPr lang="en-US" sz="3399" dirty="0" err="1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institución</a:t>
            </a:r>
            <a:r>
              <a:rPr lang="en-US" sz="3399" dirty="0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019390"/>
                </a:solidFill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país</a:t>
            </a:r>
            <a:endParaRPr lang="en-US" sz="3399" dirty="0">
              <a:solidFill>
                <a:srgbClr val="019390"/>
              </a:solidFill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0">
            <a:extLst>
              <a:ext uri="{FF2B5EF4-FFF2-40B4-BE49-F238E27FC236}">
                <a16:creationId xmlns:a16="http://schemas.microsoft.com/office/drawing/2014/main" id="{613DDE3F-A184-4694-A445-D3E90906D52B}"/>
              </a:ext>
            </a:extLst>
          </p:cNvPr>
          <p:cNvSpPr txBox="1"/>
          <p:nvPr/>
        </p:nvSpPr>
        <p:spPr>
          <a:xfrm>
            <a:off x="1181100" y="3771900"/>
            <a:ext cx="15925800" cy="697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Escoja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plantilla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que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desee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para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elaborar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su</a:t>
            </a:r>
            <a:r>
              <a:rPr lang="en-US" sz="4300" b="1" dirty="0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00" b="1" dirty="0" err="1">
                <a:solidFill>
                  <a:srgbClr val="041B76"/>
                </a:solidFill>
                <a:latin typeface="Century Gothic" panose="020B0502020202020204" pitchFamily="34" charset="0"/>
                <a:ea typeface="Open Sans Bold"/>
                <a:cs typeface="Open Sans Bold"/>
                <a:sym typeface="Open Sans Bold"/>
              </a:rPr>
              <a:t>presentación</a:t>
            </a:r>
            <a:endParaRPr lang="en-US" sz="4300" b="1" dirty="0">
              <a:solidFill>
                <a:srgbClr val="041B76"/>
              </a:solidFill>
              <a:latin typeface="Century Gothic" panose="020B0502020202020204" pitchFamily="34" charset="0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ítulo 25">
            <a:extLst>
              <a:ext uri="{FF2B5EF4-FFF2-40B4-BE49-F238E27FC236}">
                <a16:creationId xmlns:a16="http://schemas.microsoft.com/office/drawing/2014/main" id="{13CFCC8F-88D8-46B8-8D3B-745D2633B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27" name="Marcador de contenido 26">
            <a:extLst>
              <a:ext uri="{FF2B5EF4-FFF2-40B4-BE49-F238E27FC236}">
                <a16:creationId xmlns:a16="http://schemas.microsoft.com/office/drawing/2014/main" id="{8CB18FD0-1B97-4744-BEB2-E7FCDCD8A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864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FEB85D-0558-4AFE-AADF-013C814D6B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56B8747-F60D-40C3-A03B-7114BB4534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93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91BDE-0D1D-4E80-8C84-5459E575A9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8FED2B-3273-4215-A7E8-A0DEAEAB69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593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AD4F5-C0F5-4F85-8A70-A8AEB01D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113D0C-2CCE-4A2B-9DE7-1EFFF61F1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454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CFA6D-064C-47D9-9A8E-A0E0DDBF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838550-5E68-462F-ACA2-A2DC369CF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619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24</Words>
  <Application>Microsoft Macintosh PowerPoint</Application>
  <PresentationFormat>Personalizado</PresentationFormat>
  <Paragraphs>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Century Gothic</vt:lpstr>
      <vt:lpstr>Arial</vt:lpstr>
      <vt:lpstr>Calibri</vt:lpstr>
      <vt:lpstr>Office Theme</vt:lpstr>
      <vt:lpstr>1_Office Theme</vt:lpstr>
      <vt:lpstr>2_Office Theme</vt:lpstr>
      <vt:lpstr>3_Office Theme</vt:lpstr>
      <vt:lpstr>4_Office Theme</vt:lpstr>
      <vt:lpstr>5_Office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Formato presentaciónLACQUA2026 sept</dc:title>
  <dc:creator>USUARIO</dc:creator>
  <cp:lastModifiedBy>Evaluador</cp:lastModifiedBy>
  <cp:revision>33</cp:revision>
  <dcterms:created xsi:type="dcterms:W3CDTF">2006-08-16T00:00:00Z</dcterms:created>
  <dcterms:modified xsi:type="dcterms:W3CDTF">2026-09-08T22:46:03Z</dcterms:modified>
  <dc:identifier>DAHUVWh72wQ</dc:identifier>
</cp:coreProperties>
</file>